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E6ED7C-95B7-47BF-A93C-0DD01513C513}" v="34" dt="2022-12-07T13:56:33.1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4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tim Said" userId="d36968d1eeabc8fa" providerId="LiveId" clId="{0FE6ED7C-95B7-47BF-A93C-0DD01513C513}"/>
    <pc:docChg chg="undo custSel addSld modSld sldOrd">
      <pc:chgData name="Hatim Said" userId="d36968d1eeabc8fa" providerId="LiveId" clId="{0FE6ED7C-95B7-47BF-A93C-0DD01513C513}" dt="2022-12-07T14:02:01.298" v="1747" actId="20577"/>
      <pc:docMkLst>
        <pc:docMk/>
      </pc:docMkLst>
      <pc:sldChg chg="modSp mod modTransition">
        <pc:chgData name="Hatim Said" userId="d36968d1eeabc8fa" providerId="LiveId" clId="{0FE6ED7C-95B7-47BF-A93C-0DD01513C513}" dt="2022-12-07T14:02:01.298" v="1747" actId="20577"/>
        <pc:sldMkLst>
          <pc:docMk/>
          <pc:sldMk cId="1440053780" sldId="256"/>
        </pc:sldMkLst>
        <pc:spChg chg="mod">
          <ac:chgData name="Hatim Said" userId="d36968d1eeabc8fa" providerId="LiveId" clId="{0FE6ED7C-95B7-47BF-A93C-0DD01513C513}" dt="2022-12-07T14:02:01.298" v="1747" actId="20577"/>
          <ac:spMkLst>
            <pc:docMk/>
            <pc:sldMk cId="1440053780" sldId="256"/>
            <ac:spMk id="2" creationId="{46D2B15B-A750-9F31-3ED2-B37D99904DC8}"/>
          </ac:spMkLst>
        </pc:spChg>
      </pc:sldChg>
      <pc:sldChg chg="modSp mod modTransition">
        <pc:chgData name="Hatim Said" userId="d36968d1eeabc8fa" providerId="LiveId" clId="{0FE6ED7C-95B7-47BF-A93C-0DD01513C513}" dt="2022-12-06T18:18:08.597" v="1436" actId="14100"/>
        <pc:sldMkLst>
          <pc:docMk/>
          <pc:sldMk cId="4151318128" sldId="257"/>
        </pc:sldMkLst>
        <pc:picChg chg="mod">
          <ac:chgData name="Hatim Said" userId="d36968d1eeabc8fa" providerId="LiveId" clId="{0FE6ED7C-95B7-47BF-A93C-0DD01513C513}" dt="2022-12-06T18:18:08.597" v="1436" actId="14100"/>
          <ac:picMkLst>
            <pc:docMk/>
            <pc:sldMk cId="4151318128" sldId="257"/>
            <ac:picMk id="5" creationId="{1723989C-32D1-671E-A7AA-DFE54D8A9746}"/>
          </ac:picMkLst>
        </pc:picChg>
      </pc:sldChg>
      <pc:sldChg chg="modSp mod modTransition">
        <pc:chgData name="Hatim Said" userId="d36968d1eeabc8fa" providerId="LiveId" clId="{0FE6ED7C-95B7-47BF-A93C-0DD01513C513}" dt="2022-12-06T18:18:22.058" v="1439" actId="14100"/>
        <pc:sldMkLst>
          <pc:docMk/>
          <pc:sldMk cId="3013718687" sldId="258"/>
        </pc:sldMkLst>
        <pc:picChg chg="mod">
          <ac:chgData name="Hatim Said" userId="d36968d1eeabc8fa" providerId="LiveId" clId="{0FE6ED7C-95B7-47BF-A93C-0DD01513C513}" dt="2022-12-06T18:18:22.058" v="1439" actId="14100"/>
          <ac:picMkLst>
            <pc:docMk/>
            <pc:sldMk cId="3013718687" sldId="258"/>
            <ac:picMk id="5" creationId="{4C766D9D-0D88-E8AD-E3B2-8C664CF84050}"/>
          </ac:picMkLst>
        </pc:picChg>
      </pc:sldChg>
      <pc:sldChg chg="addSp delSp modSp mod modTransition setBg modClrScheme setClrOvrMap chgLayout">
        <pc:chgData name="Hatim Said" userId="d36968d1eeabc8fa" providerId="LiveId" clId="{0FE6ED7C-95B7-47BF-A93C-0DD01513C513}" dt="2022-12-06T18:19:51.642" v="1444" actId="26606"/>
        <pc:sldMkLst>
          <pc:docMk/>
          <pc:sldMk cId="4143297242" sldId="259"/>
        </pc:sldMkLst>
        <pc:spChg chg="mod ord">
          <ac:chgData name="Hatim Said" userId="d36968d1eeabc8fa" providerId="LiveId" clId="{0FE6ED7C-95B7-47BF-A93C-0DD01513C513}" dt="2022-12-06T18:19:51.642" v="1444" actId="26606"/>
          <ac:spMkLst>
            <pc:docMk/>
            <pc:sldMk cId="4143297242" sldId="259"/>
            <ac:spMk id="2" creationId="{706A7B4A-8C69-8BA0-9A4F-02D44DB1C1CD}"/>
          </ac:spMkLst>
        </pc:spChg>
        <pc:spChg chg="add del mod ord">
          <ac:chgData name="Hatim Said" userId="d36968d1eeabc8fa" providerId="LiveId" clId="{0FE6ED7C-95B7-47BF-A93C-0DD01513C513}" dt="2022-12-06T18:19:20.381" v="1441" actId="700"/>
          <ac:spMkLst>
            <pc:docMk/>
            <pc:sldMk cId="4143297242" sldId="259"/>
            <ac:spMk id="3" creationId="{96C51EC6-394B-4C47-80F5-3EB1403F553F}"/>
          </ac:spMkLst>
        </pc:spChg>
        <pc:spChg chg="add del mod ord">
          <ac:chgData name="Hatim Said" userId="d36968d1eeabc8fa" providerId="LiveId" clId="{0FE6ED7C-95B7-47BF-A93C-0DD01513C513}" dt="2022-12-06T18:19:44.031" v="1443" actId="700"/>
          <ac:spMkLst>
            <pc:docMk/>
            <pc:sldMk cId="4143297242" sldId="259"/>
            <ac:spMk id="4" creationId="{8E04C311-64FF-86AF-AB1E-5D4EA5E14899}"/>
          </ac:spMkLst>
        </pc:spChg>
        <pc:spChg chg="add">
          <ac:chgData name="Hatim Said" userId="d36968d1eeabc8fa" providerId="LiveId" clId="{0FE6ED7C-95B7-47BF-A93C-0DD01513C513}" dt="2022-12-06T18:19:51.642" v="1444" actId="26606"/>
          <ac:spMkLst>
            <pc:docMk/>
            <pc:sldMk cId="4143297242" sldId="259"/>
            <ac:spMk id="14" creationId="{E49CC64F-7275-4E33-961B-0C5CDC439875}"/>
          </ac:spMkLst>
        </pc:spChg>
        <pc:picChg chg="mod ord">
          <ac:chgData name="Hatim Said" userId="d36968d1eeabc8fa" providerId="LiveId" clId="{0FE6ED7C-95B7-47BF-A93C-0DD01513C513}" dt="2022-12-06T18:19:51.642" v="1444" actId="26606"/>
          <ac:picMkLst>
            <pc:docMk/>
            <pc:sldMk cId="4143297242" sldId="259"/>
            <ac:picMk id="9" creationId="{BD7A89DC-6339-3EAC-7DF9-E8692EE03F83}"/>
          </ac:picMkLst>
        </pc:picChg>
      </pc:sldChg>
      <pc:sldChg chg="modSp mod modTransition">
        <pc:chgData name="Hatim Said" userId="d36968d1eeabc8fa" providerId="LiveId" clId="{0FE6ED7C-95B7-47BF-A93C-0DD01513C513}" dt="2022-12-06T18:20:18.566" v="1447" actId="14100"/>
        <pc:sldMkLst>
          <pc:docMk/>
          <pc:sldMk cId="1147873061" sldId="260"/>
        </pc:sldMkLst>
        <pc:spChg chg="mod">
          <ac:chgData name="Hatim Said" userId="d36968d1eeabc8fa" providerId="LiveId" clId="{0FE6ED7C-95B7-47BF-A93C-0DD01513C513}" dt="2022-12-06T18:01:25.482" v="1357" actId="20577"/>
          <ac:spMkLst>
            <pc:docMk/>
            <pc:sldMk cId="1147873061" sldId="260"/>
            <ac:spMk id="2" creationId="{FE168A1B-B25C-55EF-8C86-6880A979F1AE}"/>
          </ac:spMkLst>
        </pc:spChg>
        <pc:picChg chg="mod">
          <ac:chgData name="Hatim Said" userId="d36968d1eeabc8fa" providerId="LiveId" clId="{0FE6ED7C-95B7-47BF-A93C-0DD01513C513}" dt="2022-12-06T18:20:18.566" v="1447" actId="14100"/>
          <ac:picMkLst>
            <pc:docMk/>
            <pc:sldMk cId="1147873061" sldId="260"/>
            <ac:picMk id="5" creationId="{54D1B8BD-6566-0FEE-62EA-CC3B16DC4F4D}"/>
          </ac:picMkLst>
        </pc:picChg>
      </pc:sldChg>
      <pc:sldChg chg="addSp delSp modSp new mod modTransition">
        <pc:chgData name="Hatim Said" userId="d36968d1eeabc8fa" providerId="LiveId" clId="{0FE6ED7C-95B7-47BF-A93C-0DD01513C513}" dt="2022-12-06T18:20:38.450" v="1451" actId="14100"/>
        <pc:sldMkLst>
          <pc:docMk/>
          <pc:sldMk cId="755711108" sldId="261"/>
        </pc:sldMkLst>
        <pc:spChg chg="mod">
          <ac:chgData name="Hatim Said" userId="d36968d1eeabc8fa" providerId="LiveId" clId="{0FE6ED7C-95B7-47BF-A93C-0DD01513C513}" dt="2022-11-23T19:00:29.895" v="189" actId="20577"/>
          <ac:spMkLst>
            <pc:docMk/>
            <pc:sldMk cId="755711108" sldId="261"/>
            <ac:spMk id="2" creationId="{BB159104-F90C-374E-4322-43E92B1439D1}"/>
          </ac:spMkLst>
        </pc:spChg>
        <pc:spChg chg="del">
          <ac:chgData name="Hatim Said" userId="d36968d1eeabc8fa" providerId="LiveId" clId="{0FE6ED7C-95B7-47BF-A93C-0DD01513C513}" dt="2022-11-23T18:51:30.459" v="57" actId="931"/>
          <ac:spMkLst>
            <pc:docMk/>
            <pc:sldMk cId="755711108" sldId="261"/>
            <ac:spMk id="3" creationId="{94657837-64F3-1E72-3566-3669E26635C4}"/>
          </ac:spMkLst>
        </pc:spChg>
        <pc:picChg chg="add mod">
          <ac:chgData name="Hatim Said" userId="d36968d1eeabc8fa" providerId="LiveId" clId="{0FE6ED7C-95B7-47BF-A93C-0DD01513C513}" dt="2022-12-06T18:20:38.450" v="1451" actId="14100"/>
          <ac:picMkLst>
            <pc:docMk/>
            <pc:sldMk cId="755711108" sldId="261"/>
            <ac:picMk id="5" creationId="{16F5B150-9256-D084-9097-8E42154F04AC}"/>
          </ac:picMkLst>
        </pc:picChg>
      </pc:sldChg>
      <pc:sldChg chg="addSp delSp modSp new mod modTransition">
        <pc:chgData name="Hatim Said" userId="d36968d1eeabc8fa" providerId="LiveId" clId="{0FE6ED7C-95B7-47BF-A93C-0DD01513C513}" dt="2022-12-06T18:20:49.839" v="1453" actId="14100"/>
        <pc:sldMkLst>
          <pc:docMk/>
          <pc:sldMk cId="767686710" sldId="262"/>
        </pc:sldMkLst>
        <pc:spChg chg="mod">
          <ac:chgData name="Hatim Said" userId="d36968d1eeabc8fa" providerId="LiveId" clId="{0FE6ED7C-95B7-47BF-A93C-0DD01513C513}" dt="2022-11-23T19:06:20.470" v="239" actId="20577"/>
          <ac:spMkLst>
            <pc:docMk/>
            <pc:sldMk cId="767686710" sldId="262"/>
            <ac:spMk id="2" creationId="{2D8D329B-A892-DCCF-C98F-384F88771B0E}"/>
          </ac:spMkLst>
        </pc:spChg>
        <pc:spChg chg="del mod">
          <ac:chgData name="Hatim Said" userId="d36968d1eeabc8fa" providerId="LiveId" clId="{0FE6ED7C-95B7-47BF-A93C-0DD01513C513}" dt="2022-11-23T19:04:52.762" v="192" actId="931"/>
          <ac:spMkLst>
            <pc:docMk/>
            <pc:sldMk cId="767686710" sldId="262"/>
            <ac:spMk id="3" creationId="{CF7F6B03-F722-02AB-E4FB-9854B6469D8B}"/>
          </ac:spMkLst>
        </pc:spChg>
        <pc:picChg chg="add mod">
          <ac:chgData name="Hatim Said" userId="d36968d1eeabc8fa" providerId="LiveId" clId="{0FE6ED7C-95B7-47BF-A93C-0DD01513C513}" dt="2022-12-06T18:20:49.839" v="1453" actId="14100"/>
          <ac:picMkLst>
            <pc:docMk/>
            <pc:sldMk cId="767686710" sldId="262"/>
            <ac:picMk id="5" creationId="{AAA9B2F9-30C8-C622-444D-455419AC18BF}"/>
          </ac:picMkLst>
        </pc:picChg>
      </pc:sldChg>
      <pc:sldChg chg="addSp delSp modSp new mod modTransition">
        <pc:chgData name="Hatim Said" userId="d36968d1eeabc8fa" providerId="LiveId" clId="{0FE6ED7C-95B7-47BF-A93C-0DD01513C513}" dt="2022-12-06T18:10:32.644" v="1377" actId="14100"/>
        <pc:sldMkLst>
          <pc:docMk/>
          <pc:sldMk cId="3499021518" sldId="263"/>
        </pc:sldMkLst>
        <pc:spChg chg="mod">
          <ac:chgData name="Hatim Said" userId="d36968d1eeabc8fa" providerId="LiveId" clId="{0FE6ED7C-95B7-47BF-A93C-0DD01513C513}" dt="2022-11-23T19:11:41.857" v="339" actId="20577"/>
          <ac:spMkLst>
            <pc:docMk/>
            <pc:sldMk cId="3499021518" sldId="263"/>
            <ac:spMk id="2" creationId="{79C8B89B-FD49-16C3-1E79-FD23BFB4AA8A}"/>
          </ac:spMkLst>
        </pc:spChg>
        <pc:spChg chg="del">
          <ac:chgData name="Hatim Said" userId="d36968d1eeabc8fa" providerId="LiveId" clId="{0FE6ED7C-95B7-47BF-A93C-0DD01513C513}" dt="2022-11-23T19:07:28.955" v="241" actId="931"/>
          <ac:spMkLst>
            <pc:docMk/>
            <pc:sldMk cId="3499021518" sldId="263"/>
            <ac:spMk id="3" creationId="{5D5916E1-ECB0-3163-96C8-BC660331AE09}"/>
          </ac:spMkLst>
        </pc:spChg>
        <pc:picChg chg="add mod">
          <ac:chgData name="Hatim Said" userId="d36968d1eeabc8fa" providerId="LiveId" clId="{0FE6ED7C-95B7-47BF-A93C-0DD01513C513}" dt="2022-12-06T18:10:32.644" v="1377" actId="14100"/>
          <ac:picMkLst>
            <pc:docMk/>
            <pc:sldMk cId="3499021518" sldId="263"/>
            <ac:picMk id="5" creationId="{71FF877E-066A-2B37-75C6-1B3B82FD4D19}"/>
          </ac:picMkLst>
        </pc:picChg>
      </pc:sldChg>
      <pc:sldChg chg="addSp delSp modSp new mod modTransition">
        <pc:chgData name="Hatim Said" userId="d36968d1eeabc8fa" providerId="LiveId" clId="{0FE6ED7C-95B7-47BF-A93C-0DD01513C513}" dt="2022-12-06T18:10:50.178" v="1380" actId="14100"/>
        <pc:sldMkLst>
          <pc:docMk/>
          <pc:sldMk cId="1908511808" sldId="264"/>
        </pc:sldMkLst>
        <pc:spChg chg="mod">
          <ac:chgData name="Hatim Said" userId="d36968d1eeabc8fa" providerId="LiveId" clId="{0FE6ED7C-95B7-47BF-A93C-0DD01513C513}" dt="2022-11-23T19:23:12.463" v="462" actId="20577"/>
          <ac:spMkLst>
            <pc:docMk/>
            <pc:sldMk cId="1908511808" sldId="264"/>
            <ac:spMk id="2" creationId="{2271C945-47D3-96DB-9E99-4EEA52CA584B}"/>
          </ac:spMkLst>
        </pc:spChg>
        <pc:spChg chg="del">
          <ac:chgData name="Hatim Said" userId="d36968d1eeabc8fa" providerId="LiveId" clId="{0FE6ED7C-95B7-47BF-A93C-0DD01513C513}" dt="2022-11-23T19:12:18.575" v="341" actId="931"/>
          <ac:spMkLst>
            <pc:docMk/>
            <pc:sldMk cId="1908511808" sldId="264"/>
            <ac:spMk id="3" creationId="{C1ACE947-EF5F-927E-4786-869454844A98}"/>
          </ac:spMkLst>
        </pc:spChg>
        <pc:picChg chg="add mod">
          <ac:chgData name="Hatim Said" userId="d36968d1eeabc8fa" providerId="LiveId" clId="{0FE6ED7C-95B7-47BF-A93C-0DD01513C513}" dt="2022-12-06T18:10:50.178" v="1380" actId="14100"/>
          <ac:picMkLst>
            <pc:docMk/>
            <pc:sldMk cId="1908511808" sldId="264"/>
            <ac:picMk id="5" creationId="{255BEAEF-4B64-51D5-E8C5-EAC26D7E7C99}"/>
          </ac:picMkLst>
        </pc:picChg>
      </pc:sldChg>
      <pc:sldChg chg="addSp delSp modSp new mod modTransition">
        <pc:chgData name="Hatim Said" userId="d36968d1eeabc8fa" providerId="LiveId" clId="{0FE6ED7C-95B7-47BF-A93C-0DD01513C513}" dt="2022-12-06T18:11:09.079" v="1384" actId="14100"/>
        <pc:sldMkLst>
          <pc:docMk/>
          <pc:sldMk cId="3891979603" sldId="265"/>
        </pc:sldMkLst>
        <pc:spChg chg="mod">
          <ac:chgData name="Hatim Said" userId="d36968d1eeabc8fa" providerId="LiveId" clId="{0FE6ED7C-95B7-47BF-A93C-0DD01513C513}" dt="2022-11-23T19:30:08.735" v="595" actId="20577"/>
          <ac:spMkLst>
            <pc:docMk/>
            <pc:sldMk cId="3891979603" sldId="265"/>
            <ac:spMk id="2" creationId="{468C3540-6365-C05B-C995-FE606EBB9C89}"/>
          </ac:spMkLst>
        </pc:spChg>
        <pc:spChg chg="del">
          <ac:chgData name="Hatim Said" userId="d36968d1eeabc8fa" providerId="LiveId" clId="{0FE6ED7C-95B7-47BF-A93C-0DD01513C513}" dt="2022-11-23T19:26:03.340" v="464" actId="931"/>
          <ac:spMkLst>
            <pc:docMk/>
            <pc:sldMk cId="3891979603" sldId="265"/>
            <ac:spMk id="3" creationId="{158ACE71-2924-027E-8324-C3752D3C74D9}"/>
          </ac:spMkLst>
        </pc:spChg>
        <pc:picChg chg="add mod">
          <ac:chgData name="Hatim Said" userId="d36968d1eeabc8fa" providerId="LiveId" clId="{0FE6ED7C-95B7-47BF-A93C-0DD01513C513}" dt="2022-12-06T18:11:09.079" v="1384" actId="14100"/>
          <ac:picMkLst>
            <pc:docMk/>
            <pc:sldMk cId="3891979603" sldId="265"/>
            <ac:picMk id="5" creationId="{97E143B1-1E7D-3967-9CF1-98D2D911CC9E}"/>
          </ac:picMkLst>
        </pc:picChg>
      </pc:sldChg>
      <pc:sldChg chg="addSp delSp modSp new mod modTransition">
        <pc:chgData name="Hatim Said" userId="d36968d1eeabc8fa" providerId="LiveId" clId="{0FE6ED7C-95B7-47BF-A93C-0DD01513C513}" dt="2022-12-06T18:14:34.832" v="1402" actId="14100"/>
        <pc:sldMkLst>
          <pc:docMk/>
          <pc:sldMk cId="2056122732" sldId="266"/>
        </pc:sldMkLst>
        <pc:spChg chg="mod">
          <ac:chgData name="Hatim Said" userId="d36968d1eeabc8fa" providerId="LiveId" clId="{0FE6ED7C-95B7-47BF-A93C-0DD01513C513}" dt="2022-11-23T19:48:44.566" v="716" actId="20577"/>
          <ac:spMkLst>
            <pc:docMk/>
            <pc:sldMk cId="2056122732" sldId="266"/>
            <ac:spMk id="2" creationId="{AAED47D8-66EA-693F-C132-D312A3F00F78}"/>
          </ac:spMkLst>
        </pc:spChg>
        <pc:spChg chg="del">
          <ac:chgData name="Hatim Said" userId="d36968d1eeabc8fa" providerId="LiveId" clId="{0FE6ED7C-95B7-47BF-A93C-0DD01513C513}" dt="2022-11-23T19:41:36.367" v="597" actId="931"/>
          <ac:spMkLst>
            <pc:docMk/>
            <pc:sldMk cId="2056122732" sldId="266"/>
            <ac:spMk id="3" creationId="{7130A806-807F-F263-153B-F01B4AB41B68}"/>
          </ac:spMkLst>
        </pc:spChg>
        <pc:spChg chg="add mod">
          <ac:chgData name="Hatim Said" userId="d36968d1eeabc8fa" providerId="LiveId" clId="{0FE6ED7C-95B7-47BF-A93C-0DD01513C513}" dt="2022-12-06T18:14:34.832" v="1402" actId="14100"/>
          <ac:spMkLst>
            <pc:docMk/>
            <pc:sldMk cId="2056122732" sldId="266"/>
            <ac:spMk id="10" creationId="{D88B10E0-C125-615D-CBCB-324C53CAA179}"/>
          </ac:spMkLst>
        </pc:spChg>
        <pc:picChg chg="add mod">
          <ac:chgData name="Hatim Said" userId="d36968d1eeabc8fa" providerId="LiveId" clId="{0FE6ED7C-95B7-47BF-A93C-0DD01513C513}" dt="2022-12-06T18:12:12.338" v="1390" actId="1076"/>
          <ac:picMkLst>
            <pc:docMk/>
            <pc:sldMk cId="2056122732" sldId="266"/>
            <ac:picMk id="5" creationId="{E19468F6-AEC3-C1E9-7588-6CA4253B8ECC}"/>
          </ac:picMkLst>
        </pc:picChg>
        <pc:inkChg chg="add">
          <ac:chgData name="Hatim Said" userId="d36968d1eeabc8fa" providerId="LiveId" clId="{0FE6ED7C-95B7-47BF-A93C-0DD01513C513}" dt="2022-12-06T18:13:04.705" v="1391" actId="9405"/>
          <ac:inkMkLst>
            <pc:docMk/>
            <pc:sldMk cId="2056122732" sldId="266"/>
            <ac:inkMk id="3" creationId="{34487E64-0E46-4BD2-268B-9E3E686D5A85}"/>
          </ac:inkMkLst>
        </pc:inkChg>
        <pc:inkChg chg="add">
          <ac:chgData name="Hatim Said" userId="d36968d1eeabc8fa" providerId="LiveId" clId="{0FE6ED7C-95B7-47BF-A93C-0DD01513C513}" dt="2022-12-06T18:13:06.751" v="1392" actId="9405"/>
          <ac:inkMkLst>
            <pc:docMk/>
            <pc:sldMk cId="2056122732" sldId="266"/>
            <ac:inkMk id="4" creationId="{3CB20257-BDBF-F9D2-D9C2-CA043E8708F7}"/>
          </ac:inkMkLst>
        </pc:inkChg>
        <pc:inkChg chg="add">
          <ac:chgData name="Hatim Said" userId="d36968d1eeabc8fa" providerId="LiveId" clId="{0FE6ED7C-95B7-47BF-A93C-0DD01513C513}" dt="2022-12-06T18:13:07.086" v="1393" actId="9405"/>
          <ac:inkMkLst>
            <pc:docMk/>
            <pc:sldMk cId="2056122732" sldId="266"/>
            <ac:inkMk id="6" creationId="{71F8D4C1-C6C7-2383-9D5D-9216383BD815}"/>
          </ac:inkMkLst>
        </pc:inkChg>
        <pc:inkChg chg="add">
          <ac:chgData name="Hatim Said" userId="d36968d1eeabc8fa" providerId="LiveId" clId="{0FE6ED7C-95B7-47BF-A93C-0DD01513C513}" dt="2022-12-06T18:13:07.434" v="1394" actId="9405"/>
          <ac:inkMkLst>
            <pc:docMk/>
            <pc:sldMk cId="2056122732" sldId="266"/>
            <ac:inkMk id="7" creationId="{48AE9F6E-DF18-9A6A-5CE5-0ED3079CA6E3}"/>
          </ac:inkMkLst>
        </pc:inkChg>
        <pc:inkChg chg="add">
          <ac:chgData name="Hatim Said" userId="d36968d1eeabc8fa" providerId="LiveId" clId="{0FE6ED7C-95B7-47BF-A93C-0DD01513C513}" dt="2022-12-06T18:13:14.284" v="1395" actId="9405"/>
          <ac:inkMkLst>
            <pc:docMk/>
            <pc:sldMk cId="2056122732" sldId="266"/>
            <ac:inkMk id="8" creationId="{9F21449A-E957-E66B-9B51-562AFF6A6472}"/>
          </ac:inkMkLst>
        </pc:inkChg>
        <pc:inkChg chg="add del">
          <ac:chgData name="Hatim Said" userId="d36968d1eeabc8fa" providerId="LiveId" clId="{0FE6ED7C-95B7-47BF-A93C-0DD01513C513}" dt="2022-12-06T18:13:32.329" v="1397" actId="9405"/>
          <ac:inkMkLst>
            <pc:docMk/>
            <pc:sldMk cId="2056122732" sldId="266"/>
            <ac:inkMk id="9" creationId="{A57451AB-E21D-AD04-1F8C-DE8918681FB1}"/>
          </ac:inkMkLst>
        </pc:inkChg>
      </pc:sldChg>
      <pc:sldChg chg="addSp delSp modSp new mod modTransition">
        <pc:chgData name="Hatim Said" userId="d36968d1eeabc8fa" providerId="LiveId" clId="{0FE6ED7C-95B7-47BF-A93C-0DD01513C513}" dt="2022-12-06T18:15:08.094" v="1406" actId="14100"/>
        <pc:sldMkLst>
          <pc:docMk/>
          <pc:sldMk cId="3536530939" sldId="267"/>
        </pc:sldMkLst>
        <pc:spChg chg="mod">
          <ac:chgData name="Hatim Said" userId="d36968d1eeabc8fa" providerId="LiveId" clId="{0FE6ED7C-95B7-47BF-A93C-0DD01513C513}" dt="2022-11-23T19:53:59.620" v="813" actId="20577"/>
          <ac:spMkLst>
            <pc:docMk/>
            <pc:sldMk cId="3536530939" sldId="267"/>
            <ac:spMk id="2" creationId="{6BBE7022-1729-834B-8208-ACBDBE758DD9}"/>
          </ac:spMkLst>
        </pc:spChg>
        <pc:spChg chg="del">
          <ac:chgData name="Hatim Said" userId="d36968d1eeabc8fa" providerId="LiveId" clId="{0FE6ED7C-95B7-47BF-A93C-0DD01513C513}" dt="2022-11-23T19:49:03.937" v="718" actId="931"/>
          <ac:spMkLst>
            <pc:docMk/>
            <pc:sldMk cId="3536530939" sldId="267"/>
            <ac:spMk id="3" creationId="{53283D03-55C7-7692-A5D7-E9B59C96C363}"/>
          </ac:spMkLst>
        </pc:spChg>
        <pc:picChg chg="add mod">
          <ac:chgData name="Hatim Said" userId="d36968d1eeabc8fa" providerId="LiveId" clId="{0FE6ED7C-95B7-47BF-A93C-0DD01513C513}" dt="2022-12-06T18:15:08.094" v="1406" actId="14100"/>
          <ac:picMkLst>
            <pc:docMk/>
            <pc:sldMk cId="3536530939" sldId="267"/>
            <ac:picMk id="5" creationId="{21469EF9-0F11-BE6A-642A-A02E3CAADC54}"/>
          </ac:picMkLst>
        </pc:picChg>
      </pc:sldChg>
      <pc:sldChg chg="addSp delSp modSp new mod modTransition">
        <pc:chgData name="Hatim Said" userId="d36968d1eeabc8fa" providerId="LiveId" clId="{0FE6ED7C-95B7-47BF-A93C-0DD01513C513}" dt="2022-12-06T18:15:32.675" v="1410" actId="14100"/>
        <pc:sldMkLst>
          <pc:docMk/>
          <pc:sldMk cId="2531649100" sldId="268"/>
        </pc:sldMkLst>
        <pc:spChg chg="mod">
          <ac:chgData name="Hatim Said" userId="d36968d1eeabc8fa" providerId="LiveId" clId="{0FE6ED7C-95B7-47BF-A93C-0DD01513C513}" dt="2022-11-23T19:54:31.230" v="880" actId="20577"/>
          <ac:spMkLst>
            <pc:docMk/>
            <pc:sldMk cId="2531649100" sldId="268"/>
            <ac:spMk id="2" creationId="{910E72D3-9142-AAEC-F0A0-1EDA536B22DC}"/>
          </ac:spMkLst>
        </pc:spChg>
        <pc:spChg chg="del">
          <ac:chgData name="Hatim Said" userId="d36968d1eeabc8fa" providerId="LiveId" clId="{0FE6ED7C-95B7-47BF-A93C-0DD01513C513}" dt="2022-11-23T19:51:01.350" v="736" actId="931"/>
          <ac:spMkLst>
            <pc:docMk/>
            <pc:sldMk cId="2531649100" sldId="268"/>
            <ac:spMk id="3" creationId="{FCFA8C03-F1B9-0691-AC89-E9CC6464D43B}"/>
          </ac:spMkLst>
        </pc:spChg>
        <pc:picChg chg="add mod">
          <ac:chgData name="Hatim Said" userId="d36968d1eeabc8fa" providerId="LiveId" clId="{0FE6ED7C-95B7-47BF-A93C-0DD01513C513}" dt="2022-12-06T18:15:32.675" v="1410" actId="14100"/>
          <ac:picMkLst>
            <pc:docMk/>
            <pc:sldMk cId="2531649100" sldId="268"/>
            <ac:picMk id="5" creationId="{24257A37-8684-A5C0-848D-EAAA52CBD5F4}"/>
          </ac:picMkLst>
        </pc:picChg>
      </pc:sldChg>
      <pc:sldChg chg="addSp delSp modSp new mod ord modTransition">
        <pc:chgData name="Hatim Said" userId="d36968d1eeabc8fa" providerId="LiveId" clId="{0FE6ED7C-95B7-47BF-A93C-0DD01513C513}" dt="2022-12-06T18:15:55.654" v="1415" actId="14100"/>
        <pc:sldMkLst>
          <pc:docMk/>
          <pc:sldMk cId="3591035610" sldId="269"/>
        </pc:sldMkLst>
        <pc:spChg chg="mod">
          <ac:chgData name="Hatim Said" userId="d36968d1eeabc8fa" providerId="LiveId" clId="{0FE6ED7C-95B7-47BF-A93C-0DD01513C513}" dt="2022-11-23T19:58:14.219" v="922" actId="20577"/>
          <ac:spMkLst>
            <pc:docMk/>
            <pc:sldMk cId="3591035610" sldId="269"/>
            <ac:spMk id="2" creationId="{D432D4AF-0E61-4893-7585-08163EA17401}"/>
          </ac:spMkLst>
        </pc:spChg>
        <pc:spChg chg="del">
          <ac:chgData name="Hatim Said" userId="d36968d1eeabc8fa" providerId="LiveId" clId="{0FE6ED7C-95B7-47BF-A93C-0DD01513C513}" dt="2022-11-23T19:51:19.390" v="740" actId="931"/>
          <ac:spMkLst>
            <pc:docMk/>
            <pc:sldMk cId="3591035610" sldId="269"/>
            <ac:spMk id="3" creationId="{83821BF8-4F56-BDC5-CCB6-0AFF5BB62225}"/>
          </ac:spMkLst>
        </pc:spChg>
        <pc:picChg chg="add mod">
          <ac:chgData name="Hatim Said" userId="d36968d1eeabc8fa" providerId="LiveId" clId="{0FE6ED7C-95B7-47BF-A93C-0DD01513C513}" dt="2022-12-06T18:15:55.654" v="1415" actId="14100"/>
          <ac:picMkLst>
            <pc:docMk/>
            <pc:sldMk cId="3591035610" sldId="269"/>
            <ac:picMk id="5" creationId="{5BE600A7-4DFB-EB0F-E63C-A81C34C8FEE9}"/>
          </ac:picMkLst>
        </pc:picChg>
      </pc:sldChg>
      <pc:sldChg chg="addSp delSp modSp new mod modTransition">
        <pc:chgData name="Hatim Said" userId="d36968d1eeabc8fa" providerId="LiveId" clId="{0FE6ED7C-95B7-47BF-A93C-0DD01513C513}" dt="2022-12-06T18:16:14.562" v="1419" actId="14100"/>
        <pc:sldMkLst>
          <pc:docMk/>
          <pc:sldMk cId="656959674" sldId="270"/>
        </pc:sldMkLst>
        <pc:spChg chg="mod">
          <ac:chgData name="Hatim Said" userId="d36968d1eeabc8fa" providerId="LiveId" clId="{0FE6ED7C-95B7-47BF-A93C-0DD01513C513}" dt="2022-11-23T20:01:02.886" v="980" actId="20577"/>
          <ac:spMkLst>
            <pc:docMk/>
            <pc:sldMk cId="656959674" sldId="270"/>
            <ac:spMk id="2" creationId="{12F48B19-6FDA-FA3A-E5D8-1C410E651BAA}"/>
          </ac:spMkLst>
        </pc:spChg>
        <pc:spChg chg="del">
          <ac:chgData name="Hatim Said" userId="d36968d1eeabc8fa" providerId="LiveId" clId="{0FE6ED7C-95B7-47BF-A93C-0DD01513C513}" dt="2022-11-23T19:51:44.085" v="744" actId="931"/>
          <ac:spMkLst>
            <pc:docMk/>
            <pc:sldMk cId="656959674" sldId="270"/>
            <ac:spMk id="3" creationId="{42E37DEA-4C38-DC8D-0C25-6A328B4EBAE0}"/>
          </ac:spMkLst>
        </pc:spChg>
        <pc:picChg chg="add mod">
          <ac:chgData name="Hatim Said" userId="d36968d1eeabc8fa" providerId="LiveId" clId="{0FE6ED7C-95B7-47BF-A93C-0DD01513C513}" dt="2022-12-06T18:16:14.562" v="1419" actId="14100"/>
          <ac:picMkLst>
            <pc:docMk/>
            <pc:sldMk cId="656959674" sldId="270"/>
            <ac:picMk id="5" creationId="{037CAD81-970D-C8CC-62C2-1630FBF02D0E}"/>
          </ac:picMkLst>
        </pc:picChg>
      </pc:sldChg>
      <pc:sldChg chg="addSp delSp modSp new mod modTransition">
        <pc:chgData name="Hatim Said" userId="d36968d1eeabc8fa" providerId="LiveId" clId="{0FE6ED7C-95B7-47BF-A93C-0DD01513C513}" dt="2022-12-06T18:16:57.753" v="1424" actId="14100"/>
        <pc:sldMkLst>
          <pc:docMk/>
          <pc:sldMk cId="97952239" sldId="271"/>
        </pc:sldMkLst>
        <pc:spChg chg="mod">
          <ac:chgData name="Hatim Said" userId="d36968d1eeabc8fa" providerId="LiveId" clId="{0FE6ED7C-95B7-47BF-A93C-0DD01513C513}" dt="2022-11-23T20:02:26.879" v="1125" actId="20577"/>
          <ac:spMkLst>
            <pc:docMk/>
            <pc:sldMk cId="97952239" sldId="271"/>
            <ac:spMk id="2" creationId="{C2A72C1B-1951-DFD2-3DAD-D80EBACB47F2}"/>
          </ac:spMkLst>
        </pc:spChg>
        <pc:spChg chg="del">
          <ac:chgData name="Hatim Said" userId="d36968d1eeabc8fa" providerId="LiveId" clId="{0FE6ED7C-95B7-47BF-A93C-0DD01513C513}" dt="2022-11-23T19:52:47.496" v="748" actId="931"/>
          <ac:spMkLst>
            <pc:docMk/>
            <pc:sldMk cId="97952239" sldId="271"/>
            <ac:spMk id="3" creationId="{AF3B3E5B-C84E-5259-8FEF-0D16F1376645}"/>
          </ac:spMkLst>
        </pc:spChg>
        <pc:picChg chg="add mod">
          <ac:chgData name="Hatim Said" userId="d36968d1eeabc8fa" providerId="LiveId" clId="{0FE6ED7C-95B7-47BF-A93C-0DD01513C513}" dt="2022-12-06T18:16:57.753" v="1424" actId="14100"/>
          <ac:picMkLst>
            <pc:docMk/>
            <pc:sldMk cId="97952239" sldId="271"/>
            <ac:picMk id="5" creationId="{35133339-BCFE-2792-9AA5-EF73D037A465}"/>
          </ac:picMkLst>
        </pc:picChg>
      </pc:sldChg>
      <pc:sldChg chg="addSp delSp modSp new mod modTransition">
        <pc:chgData name="Hatim Said" userId="d36968d1eeabc8fa" providerId="LiveId" clId="{0FE6ED7C-95B7-47BF-A93C-0DD01513C513}" dt="2022-12-06T18:17:31.409" v="1427" actId="14100"/>
        <pc:sldMkLst>
          <pc:docMk/>
          <pc:sldMk cId="1747017956" sldId="272"/>
        </pc:sldMkLst>
        <pc:spChg chg="mod">
          <ac:chgData name="Hatim Said" userId="d36968d1eeabc8fa" providerId="LiveId" clId="{0FE6ED7C-95B7-47BF-A93C-0DD01513C513}" dt="2022-11-23T20:04:49.118" v="1247" actId="20577"/>
          <ac:spMkLst>
            <pc:docMk/>
            <pc:sldMk cId="1747017956" sldId="272"/>
            <ac:spMk id="2" creationId="{5CE8E37F-4DD5-5F50-4AE3-C94D7FACBA9D}"/>
          </ac:spMkLst>
        </pc:spChg>
        <pc:spChg chg="del">
          <ac:chgData name="Hatim Said" userId="d36968d1eeabc8fa" providerId="LiveId" clId="{0FE6ED7C-95B7-47BF-A93C-0DD01513C513}" dt="2022-11-23T19:53:05.794" v="752" actId="931"/>
          <ac:spMkLst>
            <pc:docMk/>
            <pc:sldMk cId="1747017956" sldId="272"/>
            <ac:spMk id="3" creationId="{1A477063-4073-65EE-B0D5-CB5B39CBAC71}"/>
          </ac:spMkLst>
        </pc:spChg>
        <pc:picChg chg="add mod">
          <ac:chgData name="Hatim Said" userId="d36968d1eeabc8fa" providerId="LiveId" clId="{0FE6ED7C-95B7-47BF-A93C-0DD01513C513}" dt="2022-12-06T18:17:31.409" v="1427" actId="14100"/>
          <ac:picMkLst>
            <pc:docMk/>
            <pc:sldMk cId="1747017956" sldId="272"/>
            <ac:picMk id="5" creationId="{9631B23E-21BE-10D9-4540-2027A90516C4}"/>
          </ac:picMkLst>
        </pc:picChg>
      </pc:sldChg>
      <pc:sldChg chg="addSp delSp modSp new mod modTransition">
        <pc:chgData name="Hatim Said" userId="d36968d1eeabc8fa" providerId="LiveId" clId="{0FE6ED7C-95B7-47BF-A93C-0DD01513C513}" dt="2022-12-06T18:17:52.397" v="1432" actId="14100"/>
        <pc:sldMkLst>
          <pc:docMk/>
          <pc:sldMk cId="1342178112" sldId="273"/>
        </pc:sldMkLst>
        <pc:spChg chg="mod">
          <ac:chgData name="Hatim Said" userId="d36968d1eeabc8fa" providerId="LiveId" clId="{0FE6ED7C-95B7-47BF-A93C-0DD01513C513}" dt="2022-12-06T17:41:32.482" v="1323" actId="20577"/>
          <ac:spMkLst>
            <pc:docMk/>
            <pc:sldMk cId="1342178112" sldId="273"/>
            <ac:spMk id="2" creationId="{6ABF730E-D3B3-9A7D-DA21-E55341530ED7}"/>
          </ac:spMkLst>
        </pc:spChg>
        <pc:spChg chg="del">
          <ac:chgData name="Hatim Said" userId="d36968d1eeabc8fa" providerId="LiveId" clId="{0FE6ED7C-95B7-47BF-A93C-0DD01513C513}" dt="2022-12-06T17:40:02.342" v="1270" actId="931"/>
          <ac:spMkLst>
            <pc:docMk/>
            <pc:sldMk cId="1342178112" sldId="273"/>
            <ac:spMk id="3" creationId="{859866BD-6D25-FEA6-C761-A91A248AB08A}"/>
          </ac:spMkLst>
        </pc:spChg>
        <pc:picChg chg="add mod modCrop">
          <ac:chgData name="Hatim Said" userId="d36968d1eeabc8fa" providerId="LiveId" clId="{0FE6ED7C-95B7-47BF-A93C-0DD01513C513}" dt="2022-12-06T18:17:52.397" v="1432" actId="14100"/>
          <ac:picMkLst>
            <pc:docMk/>
            <pc:sldMk cId="1342178112" sldId="273"/>
            <ac:picMk id="5" creationId="{7225E713-6495-659B-47DA-A95435051FD2}"/>
          </ac:picMkLst>
        </pc:picChg>
      </pc:sldChg>
      <pc:sldChg chg="modSp new mod modTransition">
        <pc:chgData name="Hatim Said" userId="d36968d1eeabc8fa" providerId="LiveId" clId="{0FE6ED7C-95B7-47BF-A93C-0DD01513C513}" dt="2022-12-07T13:53:33.454" v="1645" actId="5793"/>
        <pc:sldMkLst>
          <pc:docMk/>
          <pc:sldMk cId="1129919261" sldId="274"/>
        </pc:sldMkLst>
        <pc:spChg chg="mod">
          <ac:chgData name="Hatim Said" userId="d36968d1eeabc8fa" providerId="LiveId" clId="{0FE6ED7C-95B7-47BF-A93C-0DD01513C513}" dt="2022-12-07T13:38:33.639" v="1472" actId="20577"/>
          <ac:spMkLst>
            <pc:docMk/>
            <pc:sldMk cId="1129919261" sldId="274"/>
            <ac:spMk id="2" creationId="{9342D15E-409B-C48E-FDAF-2AA23699094C}"/>
          </ac:spMkLst>
        </pc:spChg>
        <pc:spChg chg="mod">
          <ac:chgData name="Hatim Said" userId="d36968d1eeabc8fa" providerId="LiveId" clId="{0FE6ED7C-95B7-47BF-A93C-0DD01513C513}" dt="2022-12-07T13:53:33.454" v="1645" actId="5793"/>
          <ac:spMkLst>
            <pc:docMk/>
            <pc:sldMk cId="1129919261" sldId="274"/>
            <ac:spMk id="3" creationId="{8ACED787-B791-9D2F-F7B3-BEAE86B2E801}"/>
          </ac:spMkLst>
        </pc:spChg>
      </pc:sldChg>
      <pc:sldChg chg="modSp new mod modTransition">
        <pc:chgData name="Hatim Said" userId="d36968d1eeabc8fa" providerId="LiveId" clId="{0FE6ED7C-95B7-47BF-A93C-0DD01513C513}" dt="2022-12-07T13:56:33.142" v="1743"/>
        <pc:sldMkLst>
          <pc:docMk/>
          <pc:sldMk cId="2952495906" sldId="275"/>
        </pc:sldMkLst>
        <pc:spChg chg="mod">
          <ac:chgData name="Hatim Said" userId="d36968d1eeabc8fa" providerId="LiveId" clId="{0FE6ED7C-95B7-47BF-A93C-0DD01513C513}" dt="2022-12-07T13:55:09.877" v="1663" actId="20577"/>
          <ac:spMkLst>
            <pc:docMk/>
            <pc:sldMk cId="2952495906" sldId="275"/>
            <ac:spMk id="2" creationId="{B5A86FCA-E278-E2F8-2EF7-DB86EA97EF4D}"/>
          </ac:spMkLst>
        </pc:spChg>
        <pc:spChg chg="mod">
          <ac:chgData name="Hatim Said" userId="d36968d1eeabc8fa" providerId="LiveId" clId="{0FE6ED7C-95B7-47BF-A93C-0DD01513C513}" dt="2022-12-07T13:56:27.495" v="1742" actId="20577"/>
          <ac:spMkLst>
            <pc:docMk/>
            <pc:sldMk cId="2952495906" sldId="275"/>
            <ac:spMk id="3" creationId="{3AB0E3F0-BEB1-C21D-E726-E498FE423818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18:13:04.70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18:13:06.75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18:13:07.08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18:13:07.43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18:13:14.28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E2D40-C546-77EB-1E03-5D3C8E5CA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76F68-803B-B3ED-2172-05FD0FA92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01415-E455-E354-93C0-047061A8C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F836-819B-45AB-B5A2-273A944B9406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85B91-0A18-608B-044D-0DF2DFC28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FED99-C038-8924-E0F4-448A59995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9E08C-420E-4624-9DA1-30CD2D5A7D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438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25A14-8B82-47C9-14F0-EC7141FB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3398D-7B23-36F9-AFBD-E66B72BE8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5D049-A263-3B89-0377-8527A8B5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F836-819B-45AB-B5A2-273A944B9406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780EE-1254-A665-FEDA-03C857915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7F626-A079-9E32-8F79-6790C324B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9E08C-420E-4624-9DA1-30CD2D5A7D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15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4A1D5A-3AC9-26D2-1AFC-33CE5A564C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E00ED-235B-5409-52F4-80536A6D5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8A5D4-7661-6BFF-B857-AC3CCAC67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F836-819B-45AB-B5A2-273A944B9406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F2F66-4191-8247-5D2F-10E22898F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B405-4832-BC30-5A02-29386D202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9E08C-420E-4624-9DA1-30CD2D5A7D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290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F4856-3A65-B1E7-AF02-CE52AE7D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932C3-701F-3DC0-CC6D-F7DB0E0ED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C90FB-C77D-C83F-36EA-FF12BF424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F836-819B-45AB-B5A2-273A944B9406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B9F9E-A714-C249-EAFF-1CFB8024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ABC56-20A9-CA92-8E3B-B231291C9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9E08C-420E-4624-9DA1-30CD2D5A7D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63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2A3F-3EC8-6389-B3EF-081D67B4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827A3-C9AD-EF2E-75BB-BBC1A477C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68C12-B829-97DD-53D5-314273809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F836-819B-45AB-B5A2-273A944B9406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0C661-BC36-5966-310F-6538DF0B5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DDB14-7470-FB80-491B-23227690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9E08C-420E-4624-9DA1-30CD2D5A7D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624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F500-8EE1-3BE7-049A-C4E9A759B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16C0F-5FC7-2594-1315-C24DDC50F8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FBDEE-41E0-BE2E-FBAA-5A0623DF6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347AD-4AF8-4B76-0F70-0FA578DA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F836-819B-45AB-B5A2-273A944B9406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231AB-2829-D33E-655A-1BE84D7E2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BA007-5222-B5D9-B5CF-6441CCE35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9E08C-420E-4624-9DA1-30CD2D5A7D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510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69C3-CED2-B40C-D599-FCE542E7E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A0235-948E-11CD-77F9-2E9B350FA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4072B-8340-85EF-A114-7B7FB420B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948AA7-DD81-DAC4-E092-289D57D02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708E3-7804-E85B-B939-A416EDA1C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2F5019-407A-7DF7-A8F7-BECC231A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F836-819B-45AB-B5A2-273A944B9406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355ED0-D1EA-A889-42B5-1585CBB61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88F94F-B39D-4CEE-05AD-BA2A2732E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9E08C-420E-4624-9DA1-30CD2D5A7D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512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8483E-2F6F-092F-1069-6B342D43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3D8328-74AB-64F0-FFB0-A3FB672E0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F836-819B-45AB-B5A2-273A944B9406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B0A88-7765-B54B-B63A-0AAC5AE9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64426-EDD3-C85D-55E2-646C7231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9E08C-420E-4624-9DA1-30CD2D5A7D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38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2C59F0-8AD7-6DDA-5BE7-F70ADFE90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F836-819B-45AB-B5A2-273A944B9406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AF9F7-FF23-4F77-53EE-06583F1CE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F00CE-9C22-9679-EC01-CB05EB2D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9E08C-420E-4624-9DA1-30CD2D5A7D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29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A377-6D0D-C8CB-F0B0-CD510B62C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B43C8-36D2-404A-2908-871860675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F3D2C-3DC3-3D9A-83BC-535B51E1E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A6BCE-A396-31B7-2849-FB9DAA68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F836-819B-45AB-B5A2-273A944B9406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E8008-1CB7-DD89-4D2F-9B1146FB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2B516-9CCD-0344-43F8-9439A69F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9E08C-420E-4624-9DA1-30CD2D5A7D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303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99CB4-B6AD-1650-1F50-473929FF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43E969-911D-306A-9074-9CC2157A43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12D31-6289-D0CE-718A-EBEDAC375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6BCE9-3F53-48EF-E235-37CC761AB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F836-819B-45AB-B5A2-273A944B9406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13F2D-FF24-3888-FF59-F10243E3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A65D7-F452-2F83-C9C4-2BC79BF7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9E08C-420E-4624-9DA1-30CD2D5A7D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51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A1F3FA-DF63-BCA5-5823-AA65DC633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D42C4-1699-74BF-DA84-553082A90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47FB9-3F9F-C2BB-C2F7-6A6C8C98E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EF836-819B-45AB-B5A2-273A944B9406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70959-624A-7062-D906-234356DF9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5110C-D99C-3E2E-ED1E-3E54359E3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9E08C-420E-4624-9DA1-30CD2D5A7D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39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B15B-A750-9F31-3ED2-B37D99904D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Assignment </a:t>
            </a:r>
            <a:r>
              <a:rPr lang="en-GB"/>
              <a:t>2 SQL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71353-AEDB-B02F-8003-A0EBBAD3C8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</a:t>
            </a:r>
            <a:r>
              <a:rPr lang="en-GB" dirty="0" err="1"/>
              <a:t>hatim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05378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B89B-FD49-16C3-1E79-FD23BFB4A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a real life example using the code we additional points or multiplied them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FF877E-066A-2B37-75C6-1B3B82FD4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8680"/>
            <a:ext cx="12192000" cy="5167312"/>
          </a:xfrm>
        </p:spPr>
      </p:pic>
    </p:spTree>
    <p:extLst>
      <p:ext uri="{BB962C8B-B14F-4D97-AF65-F5344CB8AC3E}">
        <p14:creationId xmlns:p14="http://schemas.microsoft.com/office/powerpoint/2010/main" val="349902151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C945-47D3-96DB-9E99-4EEA52CA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instead of using </a:t>
            </a:r>
            <a:r>
              <a:rPr lang="en-GB" dirty="0" err="1"/>
              <a:t>costomer</a:t>
            </a:r>
            <a:r>
              <a:rPr lang="en-GB" dirty="0"/>
              <a:t> we used items and changed the price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5BEAEF-4B64-51D5-E8C5-EAC26D7E7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4"/>
            <a:ext cx="12192000" cy="5032375"/>
          </a:xfrm>
        </p:spPr>
      </p:pic>
    </p:spTree>
    <p:extLst>
      <p:ext uri="{BB962C8B-B14F-4D97-AF65-F5344CB8AC3E}">
        <p14:creationId xmlns:p14="http://schemas.microsoft.com/office/powerpoint/2010/main" val="190851180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C3540-6365-C05B-C995-FE606EBB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code we are able to draw data specifically using any parameters such as age 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E143B1-1E7D-3967-9CF1-98D2D911C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4"/>
            <a:ext cx="12192000" cy="5032375"/>
          </a:xfrm>
        </p:spPr>
      </p:pic>
    </p:spTree>
    <p:extLst>
      <p:ext uri="{BB962C8B-B14F-4D97-AF65-F5344CB8AC3E}">
        <p14:creationId xmlns:p14="http://schemas.microsoft.com/office/powerpoint/2010/main" val="389197960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86FCA-E278-E2F8-2EF7-DB86EA97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0E3F0-BEB1-C21D-E726-E498FE423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database schema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defines how data is organized within a relational database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; it uses table names, fields, data types, and the creates a new format that show the relationships between the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249590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47D8-66EA-693F-C132-D312A3F00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following steps show how create a schema first we have to log into our personal server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9468F6-AEC3-C1E9-7588-6CA4253B8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12192000" cy="503237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4487E64-0E46-4BD2-268B-9E3E686D5A85}"/>
                  </a:ext>
                </a:extLst>
              </p14:cNvPr>
              <p14:cNvContentPartPr/>
              <p14:nvPr/>
            </p14:nvContentPartPr>
            <p14:xfrm>
              <a:off x="6596515" y="494507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4487E64-0E46-4BD2-268B-9E3E686D5A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42875" y="483743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B20257-BDBF-F9D2-D9C2-CA043E8708F7}"/>
                  </a:ext>
                </a:extLst>
              </p14:cNvPr>
              <p14:cNvContentPartPr/>
              <p14:nvPr/>
            </p14:nvContentPartPr>
            <p14:xfrm>
              <a:off x="5906395" y="553259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B20257-BDBF-F9D2-D9C2-CA043E8708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52395" y="542495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1F8D4C1-C6C7-2383-9D5D-9216383BD815}"/>
                  </a:ext>
                </a:extLst>
              </p14:cNvPr>
              <p14:cNvContentPartPr/>
              <p14:nvPr/>
            </p14:nvContentPartPr>
            <p14:xfrm>
              <a:off x="5906395" y="553259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1F8D4C1-C6C7-2383-9D5D-9216383BD8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52395" y="542495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8AE9F6E-DF18-9A6A-5CE5-0ED3079CA6E3}"/>
                  </a:ext>
                </a:extLst>
              </p14:cNvPr>
              <p14:cNvContentPartPr/>
              <p14:nvPr/>
            </p14:nvContentPartPr>
            <p14:xfrm>
              <a:off x="5906395" y="553259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8AE9F6E-DF18-9A6A-5CE5-0ED3079CA6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52395" y="542495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F21449A-E957-E66B-9B51-562AFF6A6472}"/>
                  </a:ext>
                </a:extLst>
              </p14:cNvPr>
              <p14:cNvContentPartPr/>
              <p14:nvPr/>
            </p14:nvContentPartPr>
            <p14:xfrm>
              <a:off x="13128355" y="348959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F21449A-E957-E66B-9B51-562AFF6A64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74355" y="3381590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88B10E0-C125-615D-CBCB-324C53CAA179}"/>
              </a:ext>
            </a:extLst>
          </p:cNvPr>
          <p:cNvSpPr/>
          <p:nvPr/>
        </p:nvSpPr>
        <p:spPr>
          <a:xfrm>
            <a:off x="5075852" y="4607560"/>
            <a:ext cx="1959947" cy="13055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12273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7022-1729-834B-8208-ACBDBE758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select the appropriate settings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469EF9-0F11-BE6A-642A-A02E3CAAD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538"/>
            <a:ext cx="12192000" cy="5457462"/>
          </a:xfrm>
        </p:spPr>
      </p:pic>
    </p:spTree>
    <p:extLst>
      <p:ext uri="{BB962C8B-B14F-4D97-AF65-F5344CB8AC3E}">
        <p14:creationId xmlns:p14="http://schemas.microsoft.com/office/powerpoint/2010/main" val="353653093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72D3-9142-AAEC-F0A0-1EDA536B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select where want to draw the data from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257A37-8684-A5C0-848D-EAAA52CBD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090"/>
            <a:ext cx="12192000" cy="5526910"/>
          </a:xfrm>
        </p:spPr>
      </p:pic>
    </p:spTree>
    <p:extLst>
      <p:ext uri="{BB962C8B-B14F-4D97-AF65-F5344CB8AC3E}">
        <p14:creationId xmlns:p14="http://schemas.microsoft.com/office/powerpoint/2010/main" val="253164910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2D4AF-0E61-4893-7585-08163EA1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wait for it to load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E600A7-4DFB-EB0F-E63C-A81C34C8F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538"/>
            <a:ext cx="12192000" cy="5457462"/>
          </a:xfrm>
        </p:spPr>
      </p:pic>
    </p:spTree>
    <p:extLst>
      <p:ext uri="{BB962C8B-B14F-4D97-AF65-F5344CB8AC3E}">
        <p14:creationId xmlns:p14="http://schemas.microsoft.com/office/powerpoint/2010/main" val="359103561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48B19-6FDA-FA3A-E5D8-1C410E65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Then we select the right settings for the schema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7CAD81-970D-C8CC-62C2-1630FBF02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7858"/>
            <a:ext cx="12192000" cy="5330141"/>
          </a:xfrm>
        </p:spPr>
      </p:pic>
    </p:spTree>
    <p:extLst>
      <p:ext uri="{BB962C8B-B14F-4D97-AF65-F5344CB8AC3E}">
        <p14:creationId xmlns:p14="http://schemas.microsoft.com/office/powerpoint/2010/main" val="65695967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72C1B-1951-DFD2-3DAD-D80EBACB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Once the schema has loaded we are giving a basic form of it this is a snow flake schema 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5133339-BCFE-2792-9AA5-EF73D037A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16284"/>
            <a:ext cx="12192001" cy="5341715"/>
          </a:xfrm>
        </p:spPr>
      </p:pic>
    </p:spTree>
    <p:extLst>
      <p:ext uri="{BB962C8B-B14F-4D97-AF65-F5344CB8AC3E}">
        <p14:creationId xmlns:p14="http://schemas.microsoft.com/office/powerpoint/2010/main" val="9795223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D15E-409B-C48E-FDAF-2AA23699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ED787-B791-9D2F-F7B3-BEAE86B2E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Stands for structed query language</a:t>
            </a:r>
          </a:p>
          <a:p>
            <a:r>
              <a:rPr lang="en-GB" dirty="0"/>
              <a:t>In the most basic of terms it is a database management system</a:t>
            </a:r>
          </a:p>
          <a:p>
            <a:r>
              <a:rPr lang="en-GB" dirty="0"/>
              <a:t>Used by data analyst and data scientist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991926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8E37F-4DD5-5F50-4AE3-C94D7FAC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 played around the schema so that </a:t>
            </a:r>
            <a:r>
              <a:rPr lang="en-GB"/>
              <a:t>it will fit all on to one page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9631B23E-21BE-10D9-4540-2027A9051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4"/>
            <a:ext cx="12192000" cy="5032375"/>
          </a:xfrm>
        </p:spPr>
      </p:pic>
    </p:spTree>
    <p:extLst>
      <p:ext uri="{BB962C8B-B14F-4D97-AF65-F5344CB8AC3E}">
        <p14:creationId xmlns:p14="http://schemas.microsoft.com/office/powerpoint/2010/main" val="174701795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F730E-D3B3-9A7D-DA21-E55341530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we downloaded the correct files </a:t>
            </a:r>
          </a:p>
        </p:txBody>
      </p:sp>
      <p:pic>
        <p:nvPicPr>
          <p:cNvPr id="5" name="Content Placeholder 4" descr="Graphical user interface, text, application">
            <a:extLst>
              <a:ext uri="{FF2B5EF4-FFF2-40B4-BE49-F238E27FC236}">
                <a16:creationId xmlns:a16="http://schemas.microsoft.com/office/drawing/2014/main" id="{7225E713-6495-659B-47DA-A95435051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8" t="8002" r="3241" b="5093"/>
          <a:stretch/>
        </p:blipFill>
        <p:spPr>
          <a:xfrm>
            <a:off x="-1" y="1887264"/>
            <a:ext cx="12192001" cy="4970736"/>
          </a:xfrm>
        </p:spPr>
      </p:pic>
    </p:spTree>
    <p:extLst>
      <p:ext uri="{BB962C8B-B14F-4D97-AF65-F5344CB8AC3E}">
        <p14:creationId xmlns:p14="http://schemas.microsoft.com/office/powerpoint/2010/main" val="134217811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4E57F-F654-9ADB-AC3B-CF4A1773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we began by creating a specific password to our own individual sever </a:t>
            </a:r>
          </a:p>
        </p:txBody>
      </p:sp>
      <p:pic>
        <p:nvPicPr>
          <p:cNvPr id="5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723989C-32D1-671E-A7AA-DFE54D8A9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12192000" cy="5032376"/>
          </a:xfrm>
        </p:spPr>
      </p:pic>
    </p:spTree>
    <p:extLst>
      <p:ext uri="{BB962C8B-B14F-4D97-AF65-F5344CB8AC3E}">
        <p14:creationId xmlns:p14="http://schemas.microsoft.com/office/powerpoint/2010/main" val="415131812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9513A-12D9-5210-6195-D78C8506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After downloading the parts of the assignment from the work folder </a:t>
            </a:r>
          </a:p>
        </p:txBody>
      </p:sp>
      <p:pic>
        <p:nvPicPr>
          <p:cNvPr id="5" name="Content Placeholder 4" descr="Graphical user interface, text, application">
            <a:extLst>
              <a:ext uri="{FF2B5EF4-FFF2-40B4-BE49-F238E27FC236}">
                <a16:creationId xmlns:a16="http://schemas.microsoft.com/office/drawing/2014/main" id="{4C766D9D-0D88-E8AD-E3B2-8C664CF84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4"/>
            <a:ext cx="12191999" cy="5032375"/>
          </a:xfrm>
        </p:spPr>
      </p:pic>
    </p:spTree>
    <p:extLst>
      <p:ext uri="{BB962C8B-B14F-4D97-AF65-F5344CB8AC3E}">
        <p14:creationId xmlns:p14="http://schemas.microsoft.com/office/powerpoint/2010/main" val="301371868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A7B4A-8C69-8BA0-9A4F-02D44DB1C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After executing the data only one part of the sever was loaded and ready to use and that was store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7A89DC-6339-3EAC-7DF9-E8692EE03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3" b="6918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43297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8A1B-B25C-55EF-8C86-6880A979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Using specific lines of code we where we are able to draw data from store and order the data by first name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D1B8BD-6566-0FEE-62EA-CC3B16DC4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4"/>
            <a:ext cx="12192000" cy="5032375"/>
          </a:xfrm>
        </p:spPr>
      </p:pic>
    </p:spTree>
    <p:extLst>
      <p:ext uri="{BB962C8B-B14F-4D97-AF65-F5344CB8AC3E}">
        <p14:creationId xmlns:p14="http://schemas.microsoft.com/office/powerpoint/2010/main" val="11478730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9104-F90C-374E-4322-43E92B14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With this formula we manipulated the data using the point system to give an additional 10 points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6F5B150-9256-D084-9097-8E42154F0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4"/>
            <a:ext cx="12192000" cy="5032376"/>
          </a:xfrm>
        </p:spPr>
      </p:pic>
    </p:spTree>
    <p:extLst>
      <p:ext uri="{BB962C8B-B14F-4D97-AF65-F5344CB8AC3E}">
        <p14:creationId xmlns:p14="http://schemas.microsoft.com/office/powerpoint/2010/main" val="75571110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329B-A892-DCCF-C98F-384F8877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then gave an additional 100 points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A9B2F9-30C8-C622-444D-455419AC1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960"/>
            <a:ext cx="12192000" cy="5603040"/>
          </a:xfrm>
        </p:spPr>
      </p:pic>
    </p:spTree>
    <p:extLst>
      <p:ext uri="{BB962C8B-B14F-4D97-AF65-F5344CB8AC3E}">
        <p14:creationId xmlns:p14="http://schemas.microsoft.com/office/powerpoint/2010/main" val="76768671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</Words>
  <Application>Microsoft Office PowerPoint</Application>
  <PresentationFormat>Widescreen</PresentationFormat>
  <Paragraphs>25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</vt:lpstr>
      <vt:lpstr>Calibri</vt:lpstr>
      <vt:lpstr>Calibri Light</vt:lpstr>
      <vt:lpstr>Office Theme</vt:lpstr>
      <vt:lpstr>Assignment 2 SQL</vt:lpstr>
      <vt:lpstr>What is SQL</vt:lpstr>
      <vt:lpstr>First we downloaded the correct files </vt:lpstr>
      <vt:lpstr>First we began by creating a specific password to our own individual sever </vt:lpstr>
      <vt:lpstr>After downloading the parts of the assignment from the work folder </vt:lpstr>
      <vt:lpstr>After executing the data only one part of the sever was loaded and ready to use and that was store</vt:lpstr>
      <vt:lpstr>Using specific lines of code we where we are able to draw data from store and order the data by first name </vt:lpstr>
      <vt:lpstr>With this formula we manipulated the data using the point system to give an additional 10 points </vt:lpstr>
      <vt:lpstr>We then gave an additional 100 points </vt:lpstr>
      <vt:lpstr>Using a real life example using the code we additional points or multiplied them</vt:lpstr>
      <vt:lpstr>Now instead of using costomer we used items and changed the price </vt:lpstr>
      <vt:lpstr>Using code we are able to draw data specifically using any parameters such as age  </vt:lpstr>
      <vt:lpstr>What is a schema</vt:lpstr>
      <vt:lpstr>The following steps show how create a schema first we have to log into our personal server </vt:lpstr>
      <vt:lpstr>We select the appropriate settings</vt:lpstr>
      <vt:lpstr>We select where want to draw the data from</vt:lpstr>
      <vt:lpstr>We wait for it to load </vt:lpstr>
      <vt:lpstr>Then we select the right settings for the schema </vt:lpstr>
      <vt:lpstr>Once the schema has loaded we are giving a basic form of it this is a snow flake schema </vt:lpstr>
      <vt:lpstr>I played around the schema so that it will fit all on to one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2</dc:title>
  <dc:creator>Hatim Said</dc:creator>
  <cp:lastModifiedBy>Hatim Said</cp:lastModifiedBy>
  <cp:revision>1</cp:revision>
  <dcterms:created xsi:type="dcterms:W3CDTF">2022-11-18T13:41:42Z</dcterms:created>
  <dcterms:modified xsi:type="dcterms:W3CDTF">2022-12-07T14:02:10Z</dcterms:modified>
</cp:coreProperties>
</file>